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E89E0-7FE5-441A-A354-40EB1C60C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A2812-1491-45D1-B983-77E988BDE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8806D-638E-401D-9331-CB5827098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812A-6D0F-4493-92A7-FA25A328A574}" type="datetimeFigureOut">
              <a:rPr lang="en-CA" smtClean="0"/>
              <a:t>2019-10-17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AD9F3-FA68-49C6-8982-05EC9F4D4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D4641-0112-4704-845D-FA7BA3BA5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B076-7616-4765-B804-4DD6F08209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608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7A70-C700-4562-99B0-35D82918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45681-D2DD-415A-8795-828A418AC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94650-7D7E-4D58-BCF3-ADE384F86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812A-6D0F-4493-92A7-FA25A328A574}" type="datetimeFigureOut">
              <a:rPr lang="en-CA" smtClean="0"/>
              <a:t>2019-10-17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7DF6F-2A40-4FC2-90B3-5C5F1BB0B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2B6D8-7260-4075-9603-6C995B5F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B076-7616-4765-B804-4DD6F08209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2495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3499FF-E4FB-4113-A371-5F67119AE5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E7269-3772-461F-AFA4-4FFB52437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82C70-DFB5-46D0-AC2A-F461D2C50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812A-6D0F-4493-92A7-FA25A328A574}" type="datetimeFigureOut">
              <a:rPr lang="en-CA" smtClean="0"/>
              <a:t>2019-10-17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ACD57-B15B-49EA-B9AE-FB5D782F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24618-3DE4-497F-9241-CF0FE7372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B076-7616-4765-B804-4DD6F08209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84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42BC9-2941-46F3-A7A4-033AAFAA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3DC71-5F92-4E3A-A6C6-8A47AED2D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A13BB-4418-405A-877D-51EC3EBE3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812A-6D0F-4493-92A7-FA25A328A574}" type="datetimeFigureOut">
              <a:rPr lang="en-CA" smtClean="0"/>
              <a:t>2019-10-17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80354-2AD5-418D-B940-D2D9FDCAD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DA281-5176-4A4C-AAB0-A6A51B270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B076-7616-4765-B804-4DD6F08209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276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C5CAB-B8CD-4C2D-B903-8C052E36C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E8CC4-0AB4-4A59-BB9A-232D0EFBB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08BBD-EC70-4397-8882-99470D3EE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812A-6D0F-4493-92A7-FA25A328A574}" type="datetimeFigureOut">
              <a:rPr lang="en-CA" smtClean="0"/>
              <a:t>2019-10-17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D9CFC-FBB5-46BD-9B64-B1643C8D8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4826A-DB30-458B-8F3B-A2E7CBB1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B076-7616-4765-B804-4DD6F08209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974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D5C5-5F58-44DD-A8CD-DB8914F1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A54F1-41CB-4285-8B72-57424AD27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F878D-3651-4545-A563-89BAB3ACD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CB6A7C-2F60-4CD0-B3E2-EEF20D5F5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812A-6D0F-4493-92A7-FA25A328A574}" type="datetimeFigureOut">
              <a:rPr lang="en-CA" smtClean="0"/>
              <a:t>2019-10-17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4595F-4FE3-429F-B4FB-785243A9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B99F4-4BFA-41BE-A335-6E8C93DD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B076-7616-4765-B804-4DD6F08209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01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E9701-852B-4C10-9702-9EE339AFA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A60A4-7811-4588-A5A6-0A46A9E49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E85E4-A22C-4428-8143-F3FE92B15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B4D3C-9372-490F-BC74-0CB9581C0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D1FA4-0A87-4583-B78D-C321F6DA7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AE46EB-09DA-43E7-9ED8-E63C41DE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812A-6D0F-4493-92A7-FA25A328A574}" type="datetimeFigureOut">
              <a:rPr lang="en-CA" smtClean="0"/>
              <a:t>2019-10-17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A13D7F-83D3-4B07-ADC1-2FBC20FC5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04A053-F2E8-4F0C-A2A2-9B8C1277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B076-7616-4765-B804-4DD6F08209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041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44F5-6019-4E3C-B1BC-EC41E9799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E8443-89BC-48D0-AAA4-5023ACF8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812A-6D0F-4493-92A7-FA25A328A574}" type="datetimeFigureOut">
              <a:rPr lang="en-CA" smtClean="0"/>
              <a:t>2019-10-17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E8975-D8DB-4C91-ADF4-6CA434B5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E636A0-CD2D-496A-B0FB-12DE5411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B076-7616-4765-B804-4DD6F08209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250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0D8C7E-1F66-4FF9-9D0E-4A43C78C2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812A-6D0F-4493-92A7-FA25A328A574}" type="datetimeFigureOut">
              <a:rPr lang="en-CA" smtClean="0"/>
              <a:t>2019-10-17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85862F-CB03-4DDF-976C-567CB2BF7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F9074-3413-484A-9128-64BE87B1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B076-7616-4765-B804-4DD6F08209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789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4F407-0A4F-428C-B89B-BB1546C4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49BCB-37A4-487B-84B9-243E4B55B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DEB54A-D0AB-46C6-AC6A-36D7AABB3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FF650-D117-43B2-9F2C-F4F0EFC2C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812A-6D0F-4493-92A7-FA25A328A574}" type="datetimeFigureOut">
              <a:rPr lang="en-CA" smtClean="0"/>
              <a:t>2019-10-17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031AF-1CB6-47A7-B034-0778C51B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CC153-874E-41A9-BC91-D21C0C12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B076-7616-4765-B804-4DD6F08209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82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DA4DB-0132-4B30-AEE7-1C76E1FC1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EFC595-20C9-4035-9E1A-019537EA4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49AAA-7D27-4EF4-A1F7-3903BFEA0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54689-9E9A-4FAE-967A-ABE6F7324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812A-6D0F-4493-92A7-FA25A328A574}" type="datetimeFigureOut">
              <a:rPr lang="en-CA" smtClean="0"/>
              <a:t>2019-10-17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76E0A-C8DB-4D50-BE77-EA376719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EA5A1-E61A-4946-9850-D2A08E63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B076-7616-4765-B804-4DD6F08209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753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37C3EF-6FE3-46BA-B862-5B23067D2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ADAAA-3785-4B1D-AACC-940CE1FBF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7C69A-1F5C-4795-B2DC-2E645703A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6812A-6D0F-4493-92A7-FA25A328A574}" type="datetimeFigureOut">
              <a:rPr lang="en-CA" smtClean="0"/>
              <a:t>2019-10-17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27CDC-4E2A-439D-BDDA-D0A30057E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D8D73-FA15-4BF5-B9FC-BB86AF85B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4B076-7616-4765-B804-4DD6F08209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76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AB80A4-D4EE-4EE4-A8AF-B39DC6133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562" y="-274920"/>
            <a:ext cx="5486876" cy="1603387"/>
          </a:xfrm>
          <a:prstGeom prst="rect">
            <a:avLst/>
          </a:prstGeom>
        </p:spPr>
      </p:pic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C6E4408-3503-428B-ADA6-4EF211A02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1" y="0"/>
            <a:ext cx="1852111" cy="2421060"/>
          </a:xfrm>
          <a:prstGeom prst="rect">
            <a:avLst/>
          </a:prstGeom>
        </p:spPr>
      </p:pic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081A46D-580D-438E-AF8A-19B934A7C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8547"/>
            <a:ext cx="2637516" cy="1758345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CD1742E-7FF2-45D5-9A2B-745D6AF63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4626"/>
            <a:ext cx="4082663" cy="27233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BAFC9C-9643-43FF-946B-D60740886625}"/>
              </a:ext>
            </a:extLst>
          </p:cNvPr>
          <p:cNvSpPr/>
          <p:nvPr/>
        </p:nvSpPr>
        <p:spPr>
          <a:xfrm>
            <a:off x="3048000" y="801858"/>
            <a:ext cx="65602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Centenary Committee invites you to look into your archives for pictures of memorable CWL events that happened in your parish, diocese or province over the past 100 years. </a:t>
            </a:r>
          </a:p>
          <a:p>
            <a:pPr algn="ctr"/>
            <a:r>
              <a:rPr lang="en-CA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Bring your pictures to the national convention in 2020 and they will be put on display for the</a:t>
            </a:r>
          </a:p>
          <a:p>
            <a:pPr algn="ctr"/>
            <a:r>
              <a:rPr lang="en-CA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duration of the convention.</a:t>
            </a:r>
          </a:p>
          <a:p>
            <a:pPr algn="ctr"/>
            <a:r>
              <a:rPr lang="en-CA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Centenary Committee will be choosing</a:t>
            </a:r>
          </a:p>
          <a:p>
            <a:pPr algn="ctr"/>
            <a:r>
              <a:rPr lang="en-CA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pictures to be included in the </a:t>
            </a:r>
          </a:p>
          <a:p>
            <a:pPr algn="ctr"/>
            <a:r>
              <a:rPr lang="en-CA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100</a:t>
            </a:r>
            <a:r>
              <a:rPr lang="en-CA" baseline="300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Anniversary Commemorative </a:t>
            </a:r>
          </a:p>
          <a:p>
            <a:pPr algn="ctr"/>
            <a:r>
              <a:rPr lang="en-CA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Coffee Table Book.</a:t>
            </a:r>
          </a:p>
          <a:p>
            <a:pPr algn="ctr"/>
            <a:r>
              <a:rPr lang="en-CA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can’t wait to see your pictures that</a:t>
            </a:r>
          </a:p>
          <a:p>
            <a:pPr algn="ctr"/>
            <a:r>
              <a:rPr lang="en-CA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capture and celebrate </a:t>
            </a:r>
          </a:p>
          <a:p>
            <a:pPr algn="ctr"/>
            <a:r>
              <a:rPr lang="en-CA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past 100 years!  </a:t>
            </a:r>
          </a:p>
        </p:txBody>
      </p:sp>
      <p:pic>
        <p:nvPicPr>
          <p:cNvPr id="7" name="Picture 6" descr="A vintage photo of a person wearing a black hat&#10;&#10;Description automatically generated">
            <a:extLst>
              <a:ext uri="{FF2B5EF4-FFF2-40B4-BE49-F238E27FC236}">
                <a16:creationId xmlns:a16="http://schemas.microsoft.com/office/drawing/2014/main" id="{107FC1CE-F54A-4410-B1F5-062047B90F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929" y="5013391"/>
            <a:ext cx="1544380" cy="1837812"/>
          </a:xfrm>
          <a:prstGeom prst="rect">
            <a:avLst/>
          </a:prstGeom>
        </p:spPr>
      </p:pic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E85E63C-0AD2-4F50-BA66-DB0186FEA5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574" y="5092858"/>
            <a:ext cx="2771775" cy="1758345"/>
          </a:xfrm>
          <a:prstGeom prst="rect">
            <a:avLst/>
          </a:prstGeom>
        </p:spPr>
      </p:pic>
      <p:pic>
        <p:nvPicPr>
          <p:cNvPr id="9" name="Picture 8" descr="A white and black truck parked in front of a building&#10;&#10;Description automatically generated">
            <a:extLst>
              <a:ext uri="{FF2B5EF4-FFF2-40B4-BE49-F238E27FC236}">
                <a16:creationId xmlns:a16="http://schemas.microsoft.com/office/drawing/2014/main" id="{5CB9ECD2-55DD-4709-86F1-374DE67319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349" y="4747638"/>
            <a:ext cx="3798652" cy="2110362"/>
          </a:xfrm>
          <a:prstGeom prst="rect">
            <a:avLst/>
          </a:prstGeom>
        </p:spPr>
      </p:pic>
      <p:pic>
        <p:nvPicPr>
          <p:cNvPr id="10" name="Picture 9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42D616C3-FE19-454D-B6FE-2BADDC5144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54" y="2406966"/>
            <a:ext cx="3254957" cy="23406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99DF85-163F-4F14-ABC4-02A6CE88D6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433" y="-4819"/>
            <a:ext cx="1824567" cy="24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31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90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oughta be in pictures!</dc:title>
  <dc:creator>Liberina Colaneri</dc:creator>
  <cp:lastModifiedBy>Liberina Colaneri</cp:lastModifiedBy>
  <cp:revision>10</cp:revision>
  <dcterms:created xsi:type="dcterms:W3CDTF">2019-10-17T05:34:11Z</dcterms:created>
  <dcterms:modified xsi:type="dcterms:W3CDTF">2019-10-17T07:08:52Z</dcterms:modified>
</cp:coreProperties>
</file>